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7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C91AC21A-24A6-435F-93BD-243F2A1F24E7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E9A8BA44-7F28-4184-B244-9E9FF3847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116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C21A-24A6-435F-93BD-243F2A1F24E7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8BA44-7F28-4184-B244-9E9FF3847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493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C21A-24A6-435F-93BD-243F2A1F24E7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8BA44-7F28-4184-B244-9E9FF3847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044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C21A-24A6-435F-93BD-243F2A1F24E7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8BA44-7F28-4184-B244-9E9FF3847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1008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C21A-24A6-435F-93BD-243F2A1F24E7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8BA44-7F28-4184-B244-9E9FF3847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038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C21A-24A6-435F-93BD-243F2A1F24E7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8BA44-7F28-4184-B244-9E9FF3847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4602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C21A-24A6-435F-93BD-243F2A1F24E7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8BA44-7F28-4184-B244-9E9FF3847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8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C21A-24A6-435F-93BD-243F2A1F24E7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8BA44-7F28-4184-B244-9E9FF3847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771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C21A-24A6-435F-93BD-243F2A1F24E7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8BA44-7F28-4184-B244-9E9FF3847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510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C21A-24A6-435F-93BD-243F2A1F24E7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8BA44-7F28-4184-B244-9E9FF3847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896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C21A-24A6-435F-93BD-243F2A1F24E7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8BA44-7F28-4184-B244-9E9FF3847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100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C21A-24A6-435F-93BD-243F2A1F24E7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8BA44-7F28-4184-B244-9E9FF3847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3056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C21A-24A6-435F-93BD-243F2A1F24E7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8BA44-7F28-4184-B244-9E9FF3847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062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C21A-24A6-435F-93BD-243F2A1F24E7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8BA44-7F28-4184-B244-9E9FF3847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25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C21A-24A6-435F-93BD-243F2A1F24E7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8BA44-7F28-4184-B244-9E9FF3847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3794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C21A-24A6-435F-93BD-243F2A1F24E7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8BA44-7F28-4184-B244-9E9FF3847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8742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C21A-24A6-435F-93BD-243F2A1F24E7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8BA44-7F28-4184-B244-9E9FF3847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38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C91AC21A-24A6-435F-93BD-243F2A1F24E7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E9A8BA44-7F28-4184-B244-9E9FF3847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14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Противодействие коррупции в предпринимательстве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02920" y="2603500"/>
            <a:ext cx="5477192" cy="3669284"/>
          </a:xfrm>
        </p:spPr>
        <p:txBody>
          <a:bodyPr>
            <a:normAutofit lnSpcReduction="10000"/>
          </a:bodyPr>
          <a:lstStyle/>
          <a:p>
            <a:r>
              <a:rPr lang="ru-RU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Деловая коррупция причиняет серьезный ущерб демократическим институтам, </a:t>
            </a:r>
            <a:r>
              <a:rPr lang="ru-RU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экономике</a:t>
            </a:r>
            <a:br>
              <a:rPr lang="ru-RU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правопорядку, порождает угрозы и ограничения для </a:t>
            </a:r>
            <a:r>
              <a:rPr lang="ru-RU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стабильного</a:t>
            </a:r>
            <a:br>
              <a:rPr lang="ru-RU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безопасного развития общества, подрывает нравственные </a:t>
            </a:r>
            <a:r>
              <a:rPr lang="ru-RU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устои</a:t>
            </a:r>
            <a:br>
              <a:rPr lang="ru-RU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ценности, препятствует добросовестной </a:t>
            </a:r>
            <a:r>
              <a:rPr lang="ru-RU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конкуренции</a:t>
            </a:r>
            <a:br>
              <a:rPr lang="ru-RU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устойчивому развитию </a:t>
            </a:r>
            <a:r>
              <a:rPr lang="ru-RU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бизнеса</a:t>
            </a:r>
            <a:endParaRPr lang="ru-RU" sz="25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98560" y="2603500"/>
            <a:ext cx="5287472" cy="3295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807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1113088"/>
          </a:xfrm>
        </p:spPr>
        <p:txBody>
          <a:bodyPr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со стороны должностных лиц на предпринимателя оказывается давление в целях совершения им действий коррупционного характера, рекомендуется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возможности скрытно включить записывающее устройство;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951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half" idx="16"/>
          </p:nvPr>
        </p:nvSpPr>
        <p:spPr/>
        <p:txBody>
          <a:bodyPr>
            <a:normAutofit lnSpcReduction="10000"/>
          </a:bodyPr>
          <a:lstStyle/>
          <a:p>
            <a:r>
              <a:rPr lang="ru-RU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Внимательно 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выслушать, запомнить 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внешность</a:t>
            </a:r>
            <a:b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пообещать подумать над их предложением;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4571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735324" cy="2833493"/>
          </a:xfrm>
        </p:spPr>
        <p:txBody>
          <a:bodyPr>
            <a:normAutofit fontScale="85000" lnSpcReduction="10000"/>
          </a:bodyPr>
          <a:lstStyle/>
          <a:p>
            <a:r>
              <a:rPr lang="ru-RU" sz="28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Незамедлительно обратиться</a:t>
            </a:r>
            <a:br>
              <a:rPr lang="ru-RU" sz="3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3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правоохранительные органы с подробным изложением </a:t>
            </a:r>
            <a:r>
              <a:rPr lang="ru-RU" sz="3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обстоятельств и </a:t>
            </a:r>
            <a:r>
              <a:rPr lang="ru-RU" sz="33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фактов случившегося.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8151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731520" y="1106424"/>
            <a:ext cx="4151376" cy="3831336"/>
          </a:xfrm>
        </p:spPr>
        <p:txBody>
          <a:bodyPr/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 всех случаях коррупционной направленности можно сообщить по телефонам: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5306331" y="1447800"/>
            <a:ext cx="6388845" cy="4572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доверия Администрации города – 8 (3462) 44-20-15;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доверия Правительства ХМАО-Югры – 8-800-101-86-00;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дежурная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УМВД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Сургуту – 8 (3462) 76-13-14; 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доверия </a:t>
            </a:r>
            <a:r>
              <a:rPr 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УМВД </a:t>
            </a:r>
            <a:r>
              <a:rPr 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</a:t>
            </a:r>
            <a:br>
              <a:rPr 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Сургуту   – 8(3467) 39-83-00.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10789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1866</TotalTime>
  <Words>164</Words>
  <Application>Microsoft Office PowerPoint</Application>
  <PresentationFormat>Широкоэкранный</PresentationFormat>
  <Paragraphs>11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Times New Roman</vt:lpstr>
      <vt:lpstr>Wingdings 3</vt:lpstr>
      <vt:lpstr>Совет директоров</vt:lpstr>
      <vt:lpstr>Противодействие коррупции в предпринимательстве</vt:lpstr>
      <vt:lpstr>Если со стороны должностных лиц на предпринимателя оказывается давление в целях совершения им действий коррупционного характера, рекомендуется: </vt:lpstr>
      <vt:lpstr>Обо всех случаях коррупционной направленности можно сообщить по телефонам: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Противодействие коррупции в предпринимательстве</dc:title>
  <dc:creator>Исаева Ирина Сергеевна</dc:creator>
  <cp:lastModifiedBy>Исаева Ирина Сергеевна</cp:lastModifiedBy>
  <cp:revision>13</cp:revision>
  <dcterms:created xsi:type="dcterms:W3CDTF">2025-05-12T04:43:15Z</dcterms:created>
  <dcterms:modified xsi:type="dcterms:W3CDTF">2025-05-13T11:49:59Z</dcterms:modified>
</cp:coreProperties>
</file>